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32399288" cy="51206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" d="100"/>
          <a:sy n="15" d="100"/>
        </p:scale>
        <p:origin x="322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8380317"/>
            <a:ext cx="27539395" cy="17827413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6895222"/>
            <a:ext cx="24299466" cy="12363027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768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82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2766056"/>
            <a:ext cx="27944386" cy="21300433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34268003"/>
            <a:ext cx="27944386" cy="11201394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249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3" y="13631341"/>
            <a:ext cx="13769697" cy="3248999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2" y="13631341"/>
            <a:ext cx="13769697" cy="3248999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70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726282"/>
            <a:ext cx="27944386" cy="98975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7" y="12552690"/>
            <a:ext cx="13706415" cy="6151879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7" y="18704569"/>
            <a:ext cx="13706415" cy="275115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4" y="12552690"/>
            <a:ext cx="13773917" cy="6151879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4" y="18704569"/>
            <a:ext cx="13773917" cy="275115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82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62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459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413760"/>
            <a:ext cx="10449614" cy="11948165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7372781"/>
            <a:ext cx="16402140" cy="36389736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5361915"/>
            <a:ext cx="10449614" cy="28459861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6119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413760"/>
            <a:ext cx="10449614" cy="11948165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7372781"/>
            <a:ext cx="16402140" cy="36389736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5361915"/>
            <a:ext cx="10449614" cy="28459861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364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44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726267"/>
            <a:ext cx="6986096" cy="4339505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726267"/>
            <a:ext cx="20553298" cy="43395053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731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726282"/>
            <a:ext cx="27944386" cy="9897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3631341"/>
            <a:ext cx="27944386" cy="3248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7460760"/>
            <a:ext cx="728984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45D91-97A1-420E-B5DD-B0290A4239DE}" type="datetimeFigureOut">
              <a:rPr lang="en-CA" smtClean="0"/>
              <a:t>2026-09-04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7460760"/>
            <a:ext cx="1093476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7460760"/>
            <a:ext cx="728984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5AB88-F2C8-4CE1-93F6-7D74ABBB49A5}" type="slidenum">
              <a:rPr lang="en-CA" smtClean="0"/>
              <a:t>‹nº›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2851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uthor2@inst2.com" TargetMode="External"/><Relationship Id="rId2" Type="http://schemas.openxmlformats.org/officeDocument/2006/relationships/hyperlink" Target="mailto:author3@univ.ed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4D252AF5-0491-4145-87A4-F4CEB318C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0526"/>
            <a:ext cx="32212061" cy="15515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1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3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9482" b="1" dirty="0">
                <a:latin typeface="+mj-lt"/>
              </a:rPr>
              <a:t>Title of ERMR 2027 Poster</a:t>
            </a:r>
            <a:endParaRPr lang="en-US" altLang="en-US" sz="9482" dirty="0">
              <a:latin typeface="+mj-lt"/>
            </a:endParaRPr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B5104A6E-A9B1-4B21-B148-F11717BBD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8043" y="3373944"/>
            <a:ext cx="25603200" cy="30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5215" b="1" dirty="0">
                <a:latin typeface="+mj-lt"/>
              </a:rPr>
              <a:t>First A. Author</a:t>
            </a:r>
            <a:r>
              <a:rPr lang="en-US" sz="5215" b="1" baseline="30000" dirty="0">
                <a:latin typeface="+mj-lt"/>
              </a:rPr>
              <a:t>1</a:t>
            </a:r>
            <a:r>
              <a:rPr lang="en-US" sz="5215" b="1" dirty="0">
                <a:latin typeface="+mj-lt"/>
              </a:rPr>
              <a:t>, </a:t>
            </a:r>
            <a:r>
              <a:rPr lang="en-US" sz="5215" b="1" u="sng" dirty="0">
                <a:latin typeface="+mj-lt"/>
              </a:rPr>
              <a:t>Presenting B. C. Author</a:t>
            </a:r>
            <a:r>
              <a:rPr lang="en-US" sz="5215" b="1" baseline="30000" dirty="0">
                <a:latin typeface="+mj-lt"/>
              </a:rPr>
              <a:t>2</a:t>
            </a:r>
            <a:r>
              <a:rPr lang="en-US" sz="5215" b="1" dirty="0">
                <a:latin typeface="+mj-lt"/>
              </a:rPr>
              <a:t>, Third D. Author</a:t>
            </a:r>
            <a:r>
              <a:rPr lang="en-US" sz="5215" b="1" baseline="30000" dirty="0">
                <a:latin typeface="+mj-lt"/>
              </a:rPr>
              <a:t>1</a:t>
            </a:r>
            <a:endParaRPr lang="en-US" sz="5215" b="1" dirty="0">
              <a:latin typeface="+mj-lt"/>
            </a:endParaRPr>
          </a:p>
          <a:p>
            <a:pPr algn="ctr"/>
            <a:r>
              <a:rPr lang="en-US" sz="5215" i="1" baseline="30000" dirty="0">
                <a:latin typeface="+mj-lt"/>
              </a:rPr>
              <a:t>1</a:t>
            </a:r>
            <a:r>
              <a:rPr lang="en-US" sz="5215" i="1" dirty="0">
                <a:latin typeface="+mj-lt"/>
              </a:rPr>
              <a:t>Department, Institution, Address, Country, author1@univ.edu, </a:t>
            </a:r>
            <a:r>
              <a:rPr lang="en-US" sz="5215" i="1" dirty="0">
                <a:latin typeface="+mj-lt"/>
                <a:hlinkClick r:id="rId2"/>
              </a:rPr>
              <a:t>author3@univ.edu</a:t>
            </a:r>
            <a:r>
              <a:rPr lang="en-US" sz="5215" i="1" dirty="0">
                <a:latin typeface="+mj-lt"/>
              </a:rPr>
              <a:t>, </a:t>
            </a:r>
            <a:r>
              <a:rPr lang="en-US" sz="5215" i="1" baseline="30000" dirty="0">
                <a:latin typeface="+mj-lt"/>
              </a:rPr>
              <a:t>2</a:t>
            </a:r>
            <a:r>
              <a:rPr lang="en-US" sz="5215" i="1" dirty="0">
                <a:latin typeface="+mj-lt"/>
              </a:rPr>
              <a:t>Department, Institution, Address, Country, </a:t>
            </a:r>
            <a:r>
              <a:rPr lang="en-US" sz="5215" i="1" dirty="0">
                <a:latin typeface="+mj-lt"/>
                <a:hlinkClick r:id="rId3"/>
              </a:rPr>
              <a:t>author2@inst2.com</a:t>
            </a:r>
            <a:r>
              <a:rPr lang="en-US" sz="5215" i="1">
                <a:latin typeface="+mj-lt"/>
              </a:rPr>
              <a:t>, etc.</a:t>
            </a:r>
            <a:endParaRPr lang="en-US" sz="5215" i="1" dirty="0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CF87B8-28B3-4A8C-8879-31C79437C59F}"/>
              </a:ext>
            </a:extLst>
          </p:cNvPr>
          <p:cNvSpPr/>
          <p:nvPr/>
        </p:nvSpPr>
        <p:spPr>
          <a:xfrm>
            <a:off x="22723254" y="795284"/>
            <a:ext cx="9684749" cy="198043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8060" b="1" dirty="0">
                <a:solidFill>
                  <a:srgbClr val="C00000"/>
                </a:solidFill>
                <a:latin typeface="+mj-lt"/>
              </a:rPr>
              <a:t>Institute logo here</a:t>
            </a:r>
            <a:endParaRPr lang="en-US" altLang="en-US" sz="8060" dirty="0">
              <a:solidFill>
                <a:srgbClr val="C00000"/>
              </a:solidFill>
              <a:latin typeface="+mj-lt"/>
            </a:endParaRPr>
          </a:p>
          <a:p>
            <a:pPr algn="ctr"/>
            <a:endParaRPr lang="en-CA" sz="2134" dirty="0"/>
          </a:p>
        </p:txBody>
      </p:sp>
      <p:pic>
        <p:nvPicPr>
          <p:cNvPr id="2" name="Imagem 1" descr="ermr logo">
            <a:extLst>
              <a:ext uri="{FF2B5EF4-FFF2-40B4-BE49-F238E27FC236}">
                <a16:creationId xmlns:a16="http://schemas.microsoft.com/office/drawing/2014/main" id="{B28632FC-D2D2-A87A-B2C1-40AF13D7A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851" y="870525"/>
            <a:ext cx="6456182" cy="25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91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</TotalTime>
  <Words>60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 2013 - 2022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umroot</dc:creator>
  <cp:lastModifiedBy>Antonio Bombard</cp:lastModifiedBy>
  <cp:revision>6</cp:revision>
  <dcterms:created xsi:type="dcterms:W3CDTF">2024-07-29T12:36:06Z</dcterms:created>
  <dcterms:modified xsi:type="dcterms:W3CDTF">2026-09-04T17:13:17Z</dcterms:modified>
</cp:coreProperties>
</file>